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24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8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64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6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55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6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69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9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8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62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F0B15-4530-450C-A566-72B7359A53B8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4B467-F657-4CDA-9AD8-BDD67F3F5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________________ 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702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12 de </a:t>
            </a:r>
            <a:r>
              <a:rPr lang="en-US" sz="3600" dirty="0" err="1" smtClean="0">
                <a:solidFill>
                  <a:srgbClr val="00B0F0"/>
                </a:solidFill>
              </a:rPr>
              <a:t>diciembre</a:t>
            </a:r>
            <a:r>
              <a:rPr lang="en-US" sz="3600" dirty="0" smtClean="0">
                <a:solidFill>
                  <a:srgbClr val="00B0F0"/>
                </a:solidFill>
              </a:rPr>
              <a:t> del 2013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33: </a:t>
            </a:r>
            <a:r>
              <a:rPr lang="es-ES_tradnl" dirty="0" smtClean="0"/>
              <a:t>¿Como continuamos el repaso para el examen de mañana?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err="1" smtClean="0"/>
              <a:t>Read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</a:t>
            </a:r>
            <a:r>
              <a:rPr lang="es-ES_tradnl" dirty="0" err="1" smtClean="0"/>
              <a:t>then</a:t>
            </a:r>
            <a:r>
              <a:rPr lang="es-ES_tradnl" dirty="0" smtClean="0"/>
              <a:t>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Los andes cubren mucho territorio de Venezuela y Colombia en el norte hasta Chile en el sur. Los Andes tienen picos muy altos. Mucha gente tiene su casa en los Andes.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Los Andes son __________					a. unos </a:t>
            </a:r>
            <a:r>
              <a:rPr lang="es-ES_tradnl" dirty="0" err="1" smtClean="0"/>
              <a:t>volcánes</a:t>
            </a:r>
            <a:r>
              <a:rPr lang="es-ES_tradnl" dirty="0" smtClean="0"/>
              <a:t>		b. montañas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Los Andes tienen _________________			a. picos			b. casas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7727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8814" y="-381000"/>
            <a:ext cx="13688814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26075"/>
            <a:ext cx="4572000" cy="618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-152400"/>
            <a:ext cx="99822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8000"/>
                </a:solidFill>
              </a:rPr>
              <a:t>I- </a:t>
            </a:r>
            <a:r>
              <a:rPr lang="en-US" sz="3200" b="1" dirty="0" smtClean="0"/>
              <a:t>In Spanish, describe how the people in the </a:t>
            </a:r>
          </a:p>
          <a:p>
            <a:r>
              <a:rPr lang="en-US" sz="3200" b="1" dirty="0" smtClean="0"/>
              <a:t>Photo are related. Come up with as many </a:t>
            </a:r>
          </a:p>
          <a:p>
            <a:r>
              <a:rPr lang="en-US" sz="3200" b="1" dirty="0" smtClean="0"/>
              <a:t>relationships as you can.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8151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228600" y="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II-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rooms</a:t>
            </a:r>
            <a:r>
              <a:rPr lang="es-ES_tradnl" altLang="en-US" sz="3200" b="1" dirty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house</a:t>
            </a:r>
            <a:r>
              <a:rPr lang="es-ES_tradnl" altLang="en-US" sz="3200" b="1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718384" y="2095500"/>
            <a:ext cx="387016" cy="4191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2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5323974" y="3437470"/>
            <a:ext cx="416426" cy="3429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3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5410200" y="2247900"/>
            <a:ext cx="457200" cy="3810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4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37470"/>
            <a:ext cx="2057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387725"/>
            <a:ext cx="194425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7010400" y="3595734"/>
            <a:ext cx="457200" cy="43492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7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676400" y="3543300"/>
            <a:ext cx="457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5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990850" y="3443726"/>
            <a:ext cx="387350" cy="36517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 smtClean="0">
                <a:solidFill>
                  <a:srgbClr val="0000FF"/>
                </a:solidFill>
              </a:rPr>
              <a:t>1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103269" y="4800600"/>
            <a:ext cx="381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6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4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69273"/>
            <a:ext cx="4387273" cy="329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"/>
            <a:ext cx="3846534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part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33782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838200" y="3505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0000FF"/>
                </a:solidFill>
              </a:rPr>
              <a:t>8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4953000" y="3886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0000FF"/>
                </a:solidFill>
              </a:rPr>
              <a:t>9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3911600" y="48768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10)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61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8600" y="24825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III-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1104900" y="3809998"/>
            <a:ext cx="571500" cy="3514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8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867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hermanos tienes?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cuantos tienes.	</a:t>
            </a:r>
            <a:r>
              <a:rPr lang="es-ES_tradnl" sz="2800" dirty="0" smtClean="0">
                <a:solidFill>
                  <a:srgbClr val="0070C0"/>
                </a:solidFill>
              </a:rPr>
              <a:t>b.</a:t>
            </a:r>
            <a:r>
              <a:rPr lang="es-ES_tradnl" sz="2800" dirty="0" smtClean="0"/>
              <a:t> Tengo dos	    </a:t>
            </a:r>
            <a:r>
              <a:rPr lang="es-ES_tradnl" sz="2800" dirty="0" smtClean="0">
                <a:solidFill>
                  <a:srgbClr val="0070C0"/>
                </a:solidFill>
              </a:rPr>
              <a:t>c.</a:t>
            </a:r>
            <a:r>
              <a:rPr lang="es-ES_tradnl" sz="2800" dirty="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nietos tienen los abuelos?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Tienen dos	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Tenemos dos	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¿Tiene ustedes una mascota?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tienen una mascota.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Si tenemos un perrito.  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¿Qué tiene tu primo?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.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tengo un primo.</a:t>
            </a:r>
            <a:r>
              <a:rPr lang="es-ES_tradnl" sz="2800" dirty="0"/>
              <a:t> </a:t>
            </a:r>
            <a:endParaRPr lang="es-ES_tradnl" sz="2800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 smtClean="0">
                <a:solidFill>
                  <a:srgbClr val="0070C0"/>
                </a:solidFill>
              </a:rPr>
              <a:t>      </a:t>
            </a:r>
            <a:r>
              <a:rPr lang="es-ES_tradnl" sz="2800" dirty="0" smtClean="0"/>
              <a:t>.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.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 un carro nuevo.</a:t>
            </a:r>
            <a:endParaRPr lang="es-ES_tradnl" sz="2800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253425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>
                <a:solidFill>
                  <a:srgbClr val="00B050"/>
                </a:solidFill>
              </a:rPr>
              <a:t>I</a:t>
            </a: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7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1. </a:t>
            </a:r>
            <a:r>
              <a:rPr lang="es-ES_tradnl" dirty="0" smtClean="0"/>
              <a:t>En España y Latinoamérica las macotas son populares en…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zonas urbanas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zonas rurales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2. </a:t>
            </a:r>
            <a:r>
              <a:rPr lang="es-ES_tradnl" dirty="0" smtClean="0"/>
              <a:t>Unas mascotas exóticas son los…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perros &amp; gatos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loros &amp; llamas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3. </a:t>
            </a:r>
            <a:r>
              <a:rPr lang="es-ES_tradnl" dirty="0" smtClean="0"/>
              <a:t>Un animal que no tiene paciencia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</a:t>
            </a:r>
            <a:r>
              <a:rPr lang="es-ES_tradnl" dirty="0" smtClean="0"/>
              <a:t> el loro			</a:t>
            </a:r>
            <a:r>
              <a:rPr lang="es-ES_tradnl" dirty="0" smtClean="0">
                <a:solidFill>
                  <a:srgbClr val="0070C0"/>
                </a:solidFill>
              </a:rPr>
              <a:t>b.</a:t>
            </a:r>
            <a:r>
              <a:rPr lang="es-ES_tradnl" dirty="0" smtClean="0"/>
              <a:t> la llama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4. </a:t>
            </a:r>
            <a:r>
              <a:rPr lang="es-ES_tradnl" dirty="0" smtClean="0"/>
              <a:t>La capital de Ecuador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Quito	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Madrid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5. </a:t>
            </a:r>
            <a:r>
              <a:rPr lang="es-ES_tradnl" dirty="0" smtClean="0"/>
              <a:t>Un colegio mixto es para…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solo muchachos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muchachos y muchachas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6. </a:t>
            </a:r>
            <a:r>
              <a:rPr lang="es-ES_tradnl" dirty="0" smtClean="0"/>
              <a:t>El Pichincha es…..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un volcán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una montana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5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EXAMEN: CAPITULO 2 TOMORROW!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 / 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u="sng" dirty="0" smtClean="0"/>
              <a:t> </a:t>
            </a:r>
            <a:r>
              <a:rPr lang="en-US" dirty="0" smtClean="0"/>
              <a:t>&amp; </a:t>
            </a:r>
            <a:r>
              <a:rPr lang="en-US" u="sng" smtClean="0"/>
              <a:t>Mascotas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68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151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________________ Clase 702 La fecha es el 12 de diciembre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33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12 de diciembre del 2013</dc:title>
  <dc:creator>Helen Zumaeta</dc:creator>
  <cp:lastModifiedBy>Helen Zumaeta</cp:lastModifiedBy>
  <cp:revision>3</cp:revision>
  <dcterms:created xsi:type="dcterms:W3CDTF">2013-12-10T18:37:40Z</dcterms:created>
  <dcterms:modified xsi:type="dcterms:W3CDTF">2013-12-12T14:09:02Z</dcterms:modified>
</cp:coreProperties>
</file>